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29D5-A47D-804F-BA65-E0B8FEEE3DD7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4BD3-D630-6146-BA7B-E2210F7EE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6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4BD3-D630-6146-BA7B-E2210F7EE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lide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Justin Gotthardt</cp:lastModifiedBy>
  <cp:revision>9</cp:revision>
  <dcterms:created xsi:type="dcterms:W3CDTF">2013-01-12T18:28:24Z</dcterms:created>
  <dcterms:modified xsi:type="dcterms:W3CDTF">2014-12-12T17:30:03Z</dcterms:modified>
</cp:coreProperties>
</file>