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08"/>
    <p:restoredTop sz="94639"/>
  </p:normalViewPr>
  <p:slideViewPr>
    <p:cSldViewPr snapToGrid="0" snapToObjects="1">
      <p:cViewPr varScale="1">
        <p:scale>
          <a:sx n="112" d="100"/>
          <a:sy n="112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7B360-989B-B941-879B-15CFC14609C2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7E30F-2061-AB4B-BFF5-7392638B1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36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61A65-1789-1144-BAF3-B6072034C2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blipFill dpi="0" rotWithShape="1">
            <a:blip r:embed="rId2">
              <a:alphaModFix amt="0"/>
            </a:blip>
            <a:srcRect/>
            <a:stretch>
              <a:fillRect/>
            </a:stretch>
          </a:blip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C6CA0-9430-714D-BDEF-7AD14C508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87C09-10F5-1648-AFCC-75F933E3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190A2-2523-764D-B123-505538E3A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99AA0-3FCF-C149-A3DD-FFCD68C7E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03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12044-1113-1848-BC39-3ADC116B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DA356-0AFB-A143-803F-B02B075D5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297D1-9A07-394C-BA18-443AB0F15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7FCF7-FD09-4840-9A92-E67F00A69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D375C3-2377-4D4A-A05C-8C4EF9B8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29035-FB9F-DF4C-9D3A-1946AD2B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40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CDBE-9224-E946-B613-F4A38877F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AC6DA-23C1-4F43-A86F-DD673BA54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E082D-C4E6-7C4F-818A-0C5996C1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70C3-1BCD-C84E-8A8C-8B93ECD5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57AB4-C838-464D-BF48-0A5F8C3DC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78174-2092-4541-8EC9-4506E00A7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374EF-FBBF-2545-AA86-19AD013576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851F1-E05B-2C43-B1AF-A6A97C88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1533C-DE74-5147-A6C9-BEDABB35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9B4C3-DED9-8A43-8449-D8C58A6C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8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07C4D-35AF-7D4E-9F6C-080353E4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BC198-9F33-7A49-8903-DF87CE198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59A2A-AAB5-4543-902E-68FF53A8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AE67-0C6D-0C42-9BB2-A77BAEABC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697C5-03C2-2E46-B066-7C3361DE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0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21DCD-FDC7-544F-90F1-56863CBD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A4535-F977-0849-8ED2-4A66B27D5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86F96-1C1A-3E40-92BC-5005218C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FE75D-2B08-214D-9BCB-068DF83E8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2A718-BA74-5341-B2DB-7CA1B8586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1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3A2D4-4295-B04F-85F6-E19DBEB5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15796-A9F3-C84F-BFE0-ABDC3AE45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4D5EB-4F85-884D-9D0B-C55AC5B54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CCB6C-3D9A-4442-A620-F6C1022E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1012C-58EC-E243-BE65-37C5231F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CA13A6-A84D-0F40-B50B-611BBFAC4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5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28B9-6986-FE4F-B4FF-1DCA1742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C4349C-9EED-C74B-8FC9-886CA0F54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8AFE2-4BA2-9E4D-85E6-EE396008D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C42557-482C-C14F-83D4-1F0E94403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2E92F-0E37-4F4A-AD9A-985C24E809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D2CF5-6F7D-7B4D-848C-0DDD3780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30F4CF-A2B7-6B4C-8FBB-58BFEE8DC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D73F7-5519-3E4C-A38C-C226DD416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7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89ED5-8A9A-9642-8A8C-DE75B98A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F7B3B4-5625-6C49-8AD2-D335CDC45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1E209B-996E-0F44-B213-649EE03BD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D150E-3490-4E44-9698-2465F3EA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09BA5-DF19-914A-BB83-9477D5A5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C94AA-BD46-8F4C-80AC-51EDDD48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C8744-8478-F44F-8CEE-ADD2EA07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8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09BA5-DF19-914A-BB83-9477D5A5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C94AA-BD46-8F4C-80AC-51EDDD48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C8744-8478-F44F-8CEE-ADD2EA07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82E94-2550-A145-9309-10609BA0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F28AE-FAD3-1746-BFFB-A26CE70EA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1CF17-0242-A243-93AB-08F2C5648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AC310-C001-DF4C-AA34-6FBC33BD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86541-CBD2-D743-A461-35E66999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D96F2-E112-A444-BB52-0C413B78F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9E4D9-48B8-0A45-ABB9-9E7B343F4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FAAD4-4B4F-F440-A28B-0554DD435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06BD7-995D-D94F-8F94-C8A7798F0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D8BF5-F2B3-6C43-ADE2-146E52276A5C}" type="datetimeFigureOut">
              <a:rPr lang="en-US" smtClean="0"/>
              <a:t>11/2/18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FFA7B-9076-B448-A695-4B46A0750D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0D044-FE4C-0343-B488-623368595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2894-43BE-244D-AD2B-AD47252C8A6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B185F7-E794-4847-9AE7-95F2485C354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98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2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62BFC-E708-0D46-B521-83C04C1FB3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C1BB72-8250-2548-9FB8-B219424964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575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Lucy Kimundi</dc:creator>
  <cp:lastModifiedBy>Microsoft Office User</cp:lastModifiedBy>
  <cp:revision>13</cp:revision>
  <cp:lastPrinted>2018-10-24T15:26:17Z</cp:lastPrinted>
  <dcterms:created xsi:type="dcterms:W3CDTF">2018-10-24T13:03:51Z</dcterms:created>
  <dcterms:modified xsi:type="dcterms:W3CDTF">2018-11-02T13:21:34Z</dcterms:modified>
</cp:coreProperties>
</file>