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94"/>
  </p:normalViewPr>
  <p:slideViewPr>
    <p:cSldViewPr snapToGrid="0" snapToObjects="1" showGuides="1">
      <p:cViewPr varScale="1">
        <p:scale>
          <a:sx n="156" d="100"/>
          <a:sy n="156" d="100"/>
        </p:scale>
        <p:origin x="184" y="1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388" y="1092784"/>
            <a:ext cx="7089962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952540"/>
            <a:ext cx="7089962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56" y="1614770"/>
            <a:ext cx="3982494" cy="249106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8" y="1614770"/>
            <a:ext cx="2799096" cy="24910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3694" y="1667435"/>
            <a:ext cx="3611656" cy="2728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7" y="1667434"/>
            <a:ext cx="3146613" cy="27283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388" y="273844"/>
            <a:ext cx="5003987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282304"/>
            <a:ext cx="7089962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3442098"/>
            <a:ext cx="708996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88" y="1646482"/>
            <a:ext cx="3089462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6482"/>
            <a:ext cx="3886200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34981"/>
            <a:ext cx="7091153" cy="1202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7" y="1260872"/>
            <a:ext cx="34258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387" y="1878806"/>
            <a:ext cx="3425867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953" y="1260872"/>
            <a:ext cx="342586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953" y="1878806"/>
            <a:ext cx="3425868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12E2D8-00CB-5140-BB91-9493BB5661E3}"/>
              </a:ext>
            </a:extLst>
          </p:cNvPr>
          <p:cNvSpPr/>
          <p:nvPr userDrawn="1"/>
        </p:nvSpPr>
        <p:spPr>
          <a:xfrm>
            <a:off x="-1" y="0"/>
            <a:ext cx="1110953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388" y="4767263"/>
            <a:ext cx="1882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D90-F502-4641-A266-2613A07AD33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3129" y="4767263"/>
            <a:ext cx="25919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2BCB-C041-444D-BD7B-C9C0A2650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36E9-7C4D-E64E-B98F-03178A182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7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Lucy Kimundi</cp:lastModifiedBy>
  <cp:revision>5</cp:revision>
  <dcterms:created xsi:type="dcterms:W3CDTF">2019-08-16T16:35:49Z</dcterms:created>
  <dcterms:modified xsi:type="dcterms:W3CDTF">2019-10-10T18:36:27Z</dcterms:modified>
</cp:coreProperties>
</file>