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6"/>
    <p:restoredTop sz="94694"/>
  </p:normalViewPr>
  <p:slideViewPr>
    <p:cSldViewPr snapToGrid="0" snapToObjects="1" showGuides="1">
      <p:cViewPr varScale="1">
        <p:scale>
          <a:sx n="172" d="100"/>
          <a:sy n="172" d="100"/>
        </p:scale>
        <p:origin x="19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3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4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0D36-D9E4-E943-8D3F-D74CAF1FA28F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AC56-E01A-F74D-9010-B0A5DC26A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0D36-D9E4-E943-8D3F-D74CAF1FA28F}" type="datetimeFigureOut">
              <a:rPr lang="en-US" smtClean="0"/>
              <a:pPr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36311"/>
            <a:ext cx="30861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936311"/>
            <a:ext cx="2057400" cy="142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AC56-E01A-F74D-9010-B0A5DC26A5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5E45-F349-0641-9ADA-AF2384D8D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BBB39-14F0-7B40-BDBC-E346DDE8A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Lucy Kimundi</cp:lastModifiedBy>
  <cp:revision>2</cp:revision>
  <dcterms:created xsi:type="dcterms:W3CDTF">2019-08-16T16:55:48Z</dcterms:created>
  <dcterms:modified xsi:type="dcterms:W3CDTF">2019-08-16T17:00:12Z</dcterms:modified>
</cp:coreProperties>
</file>