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7"/>
    <p:restoredTop sz="94639"/>
  </p:normalViewPr>
  <p:slideViewPr>
    <p:cSldViewPr snapToGrid="0" snapToObjects="1">
      <p:cViewPr varScale="1">
        <p:scale>
          <a:sx n="220" d="100"/>
          <a:sy n="220" d="100"/>
        </p:scale>
        <p:origin x="1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49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1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1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0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4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6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2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2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5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314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07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Kimundi</dc:creator>
  <cp:lastModifiedBy>Lucy Kimundi</cp:lastModifiedBy>
  <cp:revision>9</cp:revision>
  <dcterms:created xsi:type="dcterms:W3CDTF">2018-10-09T16:29:39Z</dcterms:created>
  <dcterms:modified xsi:type="dcterms:W3CDTF">2018-10-09T16:38:16Z</dcterms:modified>
</cp:coreProperties>
</file>