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39"/>
  </p:normalViewPr>
  <p:slideViewPr>
    <p:cSldViewPr snapToGrid="0" snapToObjects="1">
      <p:cViewPr varScale="1">
        <p:scale>
          <a:sx n="177" d="100"/>
          <a:sy n="177" d="100"/>
        </p:scale>
        <p:origin x="21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61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4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5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2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1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2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0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2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8F11CEE-E98D-AF46-B442-BA94A841ABA9}" type="datetimeFigureOut">
              <a:rPr lang="en-US" smtClean="0"/>
              <a:t>10/9/18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D4ECB5B-AE87-5A40-BB41-2C8A17D19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2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41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Kimundi</dc:creator>
  <cp:lastModifiedBy>Lucy Kimundi</cp:lastModifiedBy>
  <cp:revision>4</cp:revision>
  <dcterms:created xsi:type="dcterms:W3CDTF">2018-10-09T16:08:45Z</dcterms:created>
  <dcterms:modified xsi:type="dcterms:W3CDTF">2018-10-09T16:28:24Z</dcterms:modified>
</cp:coreProperties>
</file>